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2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5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3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6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3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5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9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3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9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0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7391-A4F6-4254-B110-BA71521FD606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15A06-37F2-46BD-9B1A-48D6A99CD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Ce este educația MaST 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/>
              </a:rPr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ro-RO" sz="2400" dirty="0" smtClean="0"/>
              <a:t>Călărași, 19 decembrie 2023</a:t>
            </a:r>
          </a:p>
          <a:p>
            <a:r>
              <a:rPr lang="ro-RO" sz="1800" dirty="0" smtClean="0"/>
              <a:t>Klaus Nicolae Micescu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016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b="1" dirty="0" smtClean="0"/>
              <a:t>MaST e un concept integrator</a:t>
            </a:r>
            <a:br>
              <a:rPr lang="ro-RO" sz="3200" b="1" dirty="0" smtClean="0"/>
            </a:br>
            <a:r>
              <a:rPr lang="ro-RO" sz="3200" b="1" dirty="0" smtClean="0"/>
              <a:t>de învățare</a:t>
            </a:r>
            <a:endParaRPr lang="en-US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17" y="2204864"/>
            <a:ext cx="805609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0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b="1" dirty="0" smtClean="0"/>
              <a:t>Educația MaST se realizează în Atelierele de 	Inovare și Creativitate MaST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 smtClean="0"/>
              <a:t>Se studiază teme, nu discipline.</a:t>
            </a:r>
          </a:p>
          <a:p>
            <a:r>
              <a:rPr lang="ro-RO" dirty="0" smtClean="0"/>
              <a:t>Studiul în concepția MaST înseamnă abordarea temelor sub formă de proiecte.</a:t>
            </a:r>
          </a:p>
          <a:p>
            <a:r>
              <a:rPr lang="ro-RO" dirty="0" smtClean="0"/>
              <a:t>Disciplinele școlare sunt instrumente de abordare a temei.</a:t>
            </a:r>
          </a:p>
          <a:p>
            <a:r>
              <a:rPr lang="ro-RO" dirty="0" smtClean="0"/>
              <a:t>Învățarea se realizează în Atelierele de Inovare și Creativitate MaST și în afara lor, în natură, muzee, întreprinderi, institute de cercetare etc.</a:t>
            </a:r>
          </a:p>
          <a:p>
            <a:r>
              <a:rPr lang="ro-RO" dirty="0" smtClean="0"/>
              <a:t>Profesorul își schimbă rolul, din deținător de adevăruri se transformă în mentor, membru al echipei cu mai multă experiență.</a:t>
            </a:r>
          </a:p>
          <a:p>
            <a:pPr marL="0" indent="0">
              <a:buNone/>
            </a:pPr>
            <a:r>
              <a:rPr lang="ro-RO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6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280920" cy="151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83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Ce este educația MaST ?</vt:lpstr>
      <vt:lpstr>MaST e un concept integrator de învățare</vt:lpstr>
      <vt:lpstr>Educația MaST se realizează în Atelierele de  Inovare și Creativitate MaST</vt:lpstr>
      <vt:lpstr>PowerPoint Presentation</vt:lpstr>
    </vt:vector>
  </TitlesOfParts>
  <Company>Unitate Scolara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este educația MaST ?</dc:title>
  <dc:creator>User</dc:creator>
  <cp:lastModifiedBy>User</cp:lastModifiedBy>
  <cp:revision>5</cp:revision>
  <dcterms:created xsi:type="dcterms:W3CDTF">2023-12-19T05:53:29Z</dcterms:created>
  <dcterms:modified xsi:type="dcterms:W3CDTF">2023-12-19T06:40:14Z</dcterms:modified>
</cp:coreProperties>
</file>